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232" r:id="rId6"/>
    <p:sldId id="2268" r:id="rId7"/>
    <p:sldId id="2273" r:id="rId8"/>
    <p:sldId id="2270" r:id="rId9"/>
    <p:sldId id="2274" r:id="rId10"/>
    <p:sldId id="2276" r:id="rId11"/>
    <p:sldId id="2275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8803E-8D59-4AE9-82C6-2C48C45E6D49}" v="3" dt="2021-03-11T16:10:0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26"/>
  </p:normalViewPr>
  <p:slideViewPr>
    <p:cSldViewPr snapToGrid="0" showGuides="1">
      <p:cViewPr varScale="1">
        <p:scale>
          <a:sx n="61" d="100"/>
          <a:sy n="61" d="100"/>
        </p:scale>
        <p:origin x="1382" y="1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9F445-E93B-4A4B-A567-A7F2B6CF174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3777-7152-4BB0-87B7-E1A4CDC62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58FC-302E-C64B-B175-E759F7C4459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0F63-5379-B54F-A7A4-B3B71BAE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234" y="1149349"/>
            <a:ext cx="6874565" cy="2387600"/>
          </a:xfrm>
        </p:spPr>
        <p:txBody>
          <a:bodyPr anchor="ctr" anchorCtr="0"/>
          <a:lstStyle>
            <a:lvl1pPr algn="l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9235" y="4157662"/>
            <a:ext cx="6874565" cy="1577975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tx2"/>
                </a:solidFill>
                <a:latin typeface="Gill Sans Nova" panose="020B060202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6EBFE-68B6-5947-A7F9-6673207D4F90}"/>
              </a:ext>
            </a:extLst>
          </p:cNvPr>
          <p:cNvSpPr/>
          <p:nvPr userDrawn="1"/>
        </p:nvSpPr>
        <p:spPr>
          <a:xfrm>
            <a:off x="1439488" y="0"/>
            <a:ext cx="2209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lack, wire, grill, arranged&#10;&#10;Description automatically generated">
            <a:extLst>
              <a:ext uri="{FF2B5EF4-FFF2-40B4-BE49-F238E27FC236}">
                <a16:creationId xmlns:a16="http://schemas.microsoft.com/office/drawing/2014/main" id="{788D1CB4-1037-BF49-947B-D5AA32476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083" y="733543"/>
            <a:ext cx="3733371" cy="62137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DA96B6-65FB-7F4C-9A0A-CD00BF174850}"/>
              </a:ext>
            </a:extLst>
          </p:cNvPr>
          <p:cNvSpPr/>
          <p:nvPr userDrawn="1"/>
        </p:nvSpPr>
        <p:spPr>
          <a:xfrm>
            <a:off x="5577840" y="5982789"/>
            <a:ext cx="1045029" cy="8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556" y="6388013"/>
            <a:ext cx="2743200" cy="365125"/>
          </a:xfrm>
        </p:spPr>
        <p:txBody>
          <a:bodyPr/>
          <a:lstStyle>
            <a:lvl1pPr algn="just">
              <a:defRPr/>
            </a:lvl1pPr>
          </a:lstStyle>
          <a:p>
            <a:pPr algn="just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wire, grill, arranged&#10;&#10;Description automatically generated">
            <a:extLst>
              <a:ext uri="{FF2B5EF4-FFF2-40B4-BE49-F238E27FC236}">
                <a16:creationId xmlns:a16="http://schemas.microsoft.com/office/drawing/2014/main" id="{F25A6707-D4E9-2248-A779-83C2B72CD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5778" y="0"/>
            <a:ext cx="10330117" cy="68580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71525" y="2295525"/>
            <a:ext cx="2266950" cy="2266950"/>
          </a:xfrm>
          <a:custGeom>
            <a:avLst/>
            <a:gdLst>
              <a:gd name="connsiteX0" fmla="*/ 1133475 w 2266950"/>
              <a:gd name="connsiteY0" fmla="*/ 0 h 2266950"/>
              <a:gd name="connsiteX1" fmla="*/ 2266950 w 2266950"/>
              <a:gd name="connsiteY1" fmla="*/ 1133475 h 2266950"/>
              <a:gd name="connsiteX2" fmla="*/ 1133475 w 2266950"/>
              <a:gd name="connsiteY2" fmla="*/ 2266950 h 2266950"/>
              <a:gd name="connsiteX3" fmla="*/ 0 w 2266950"/>
              <a:gd name="connsiteY3" fmla="*/ 1133475 h 2266950"/>
              <a:gd name="connsiteX4" fmla="*/ 1133475 w 2266950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2266950">
                <a:moveTo>
                  <a:pt x="1133475" y="0"/>
                </a:moveTo>
                <a:cubicBezTo>
                  <a:pt x="1759476" y="0"/>
                  <a:pt x="2266950" y="507474"/>
                  <a:pt x="2266950" y="1133475"/>
                </a:cubicBezTo>
                <a:cubicBezTo>
                  <a:pt x="2266950" y="1759476"/>
                  <a:pt x="1759476" y="2266950"/>
                  <a:pt x="1133475" y="2266950"/>
                </a:cubicBezTo>
                <a:cubicBezTo>
                  <a:pt x="507474" y="2266950"/>
                  <a:pt x="0" y="1759476"/>
                  <a:pt x="0" y="1133475"/>
                </a:cubicBezTo>
                <a:cubicBezTo>
                  <a:pt x="0" y="507474"/>
                  <a:pt x="507474" y="0"/>
                  <a:pt x="11334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248025" y="885825"/>
            <a:ext cx="2266950" cy="2266950"/>
          </a:xfrm>
          <a:custGeom>
            <a:avLst/>
            <a:gdLst>
              <a:gd name="connsiteX0" fmla="*/ 1133475 w 2266950"/>
              <a:gd name="connsiteY0" fmla="*/ 0 h 2266950"/>
              <a:gd name="connsiteX1" fmla="*/ 2266950 w 2266950"/>
              <a:gd name="connsiteY1" fmla="*/ 1133475 h 2266950"/>
              <a:gd name="connsiteX2" fmla="*/ 1133475 w 2266950"/>
              <a:gd name="connsiteY2" fmla="*/ 2266950 h 2266950"/>
              <a:gd name="connsiteX3" fmla="*/ 0 w 2266950"/>
              <a:gd name="connsiteY3" fmla="*/ 1133475 h 2266950"/>
              <a:gd name="connsiteX4" fmla="*/ 1133475 w 2266950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2266950">
                <a:moveTo>
                  <a:pt x="1133475" y="0"/>
                </a:moveTo>
                <a:cubicBezTo>
                  <a:pt x="1759476" y="0"/>
                  <a:pt x="2266950" y="507474"/>
                  <a:pt x="2266950" y="1133475"/>
                </a:cubicBezTo>
                <a:cubicBezTo>
                  <a:pt x="2266950" y="1759476"/>
                  <a:pt x="1759476" y="2266950"/>
                  <a:pt x="1133475" y="2266950"/>
                </a:cubicBezTo>
                <a:cubicBezTo>
                  <a:pt x="507474" y="2266950"/>
                  <a:pt x="0" y="1759476"/>
                  <a:pt x="0" y="1133475"/>
                </a:cubicBezTo>
                <a:cubicBezTo>
                  <a:pt x="0" y="507474"/>
                  <a:pt x="507474" y="0"/>
                  <a:pt x="11334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48025" y="3705225"/>
            <a:ext cx="2266950" cy="2266950"/>
          </a:xfrm>
          <a:custGeom>
            <a:avLst/>
            <a:gdLst>
              <a:gd name="connsiteX0" fmla="*/ 1133475 w 2266950"/>
              <a:gd name="connsiteY0" fmla="*/ 0 h 2266950"/>
              <a:gd name="connsiteX1" fmla="*/ 2266950 w 2266950"/>
              <a:gd name="connsiteY1" fmla="*/ 1133475 h 2266950"/>
              <a:gd name="connsiteX2" fmla="*/ 1133475 w 2266950"/>
              <a:gd name="connsiteY2" fmla="*/ 2266950 h 2266950"/>
              <a:gd name="connsiteX3" fmla="*/ 0 w 2266950"/>
              <a:gd name="connsiteY3" fmla="*/ 1133475 h 2266950"/>
              <a:gd name="connsiteX4" fmla="*/ 1133475 w 2266950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2266950">
                <a:moveTo>
                  <a:pt x="1133475" y="0"/>
                </a:moveTo>
                <a:cubicBezTo>
                  <a:pt x="1759476" y="0"/>
                  <a:pt x="2266950" y="507474"/>
                  <a:pt x="2266950" y="1133475"/>
                </a:cubicBezTo>
                <a:cubicBezTo>
                  <a:pt x="2266950" y="1759476"/>
                  <a:pt x="1759476" y="2266950"/>
                  <a:pt x="1133475" y="2266950"/>
                </a:cubicBezTo>
                <a:cubicBezTo>
                  <a:pt x="507474" y="2266950"/>
                  <a:pt x="0" y="1759476"/>
                  <a:pt x="0" y="1133475"/>
                </a:cubicBezTo>
                <a:cubicBezTo>
                  <a:pt x="0" y="507474"/>
                  <a:pt x="507474" y="0"/>
                  <a:pt x="11334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7793D1-3F3E-3541-9BBF-1244AA11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365126"/>
            <a:ext cx="4800599" cy="2470602"/>
          </a:xfrm>
        </p:spPr>
        <p:txBody>
          <a:bodyPr anchor="b" anchorCtr="0">
            <a:normAutofit/>
          </a:bodyPr>
          <a:lstStyle>
            <a:lvl1pPr>
              <a:defRPr sz="3600" b="1" i="0" baseline="0">
                <a:solidFill>
                  <a:schemeClr val="accent2"/>
                </a:solidFill>
                <a:latin typeface="Gill Sans Nova Medium" panose="020B060202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452EF3-59EF-5E47-ACF4-BC76FEB3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190689"/>
            <a:ext cx="4800599" cy="26703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latin typeface="+mj-lt"/>
              </a:defRPr>
            </a:lvl1pPr>
            <a:lvl2pPr>
              <a:defRPr sz="1100" baseline="0">
                <a:latin typeface="+mn-lt"/>
              </a:defRPr>
            </a:lvl2pPr>
            <a:lvl3pPr>
              <a:defRPr sz="1100" baseline="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618F50-7955-1D42-91E4-2C31948F60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E74ACF-629A-BC4E-AF29-AB5EA03D53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9DDBEF-7DA0-E344-A441-41F1CBEE5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423886" y="1012372"/>
            <a:ext cx="1538514" cy="4833257"/>
          </a:xfrm>
          <a:custGeom>
            <a:avLst/>
            <a:gdLst>
              <a:gd name="connsiteX0" fmla="*/ 0 w 1538514"/>
              <a:gd name="connsiteY0" fmla="*/ 0 h 4833257"/>
              <a:gd name="connsiteX1" fmla="*/ 1538514 w 1538514"/>
              <a:gd name="connsiteY1" fmla="*/ 0 h 4833257"/>
              <a:gd name="connsiteX2" fmla="*/ 1538514 w 1538514"/>
              <a:gd name="connsiteY2" fmla="*/ 4833257 h 4833257"/>
              <a:gd name="connsiteX3" fmla="*/ 0 w 1538514"/>
              <a:gd name="connsiteY3" fmla="*/ 4833257 h 483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4833257">
                <a:moveTo>
                  <a:pt x="0" y="0"/>
                </a:moveTo>
                <a:lnTo>
                  <a:pt x="1538514" y="0"/>
                </a:lnTo>
                <a:lnTo>
                  <a:pt x="1538514" y="4833257"/>
                </a:lnTo>
                <a:lnTo>
                  <a:pt x="0" y="48332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16531" y="3429000"/>
            <a:ext cx="3201411" cy="2416628"/>
          </a:xfrm>
          <a:custGeom>
            <a:avLst/>
            <a:gdLst>
              <a:gd name="connsiteX0" fmla="*/ 0 w 3201411"/>
              <a:gd name="connsiteY0" fmla="*/ 0 h 2416628"/>
              <a:gd name="connsiteX1" fmla="*/ 3201411 w 3201411"/>
              <a:gd name="connsiteY1" fmla="*/ 0 h 2416628"/>
              <a:gd name="connsiteX2" fmla="*/ 3201411 w 3201411"/>
              <a:gd name="connsiteY2" fmla="*/ 2416628 h 2416628"/>
              <a:gd name="connsiteX3" fmla="*/ 0 w 3201411"/>
              <a:gd name="connsiteY3" fmla="*/ 2416628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411" h="2416628">
                <a:moveTo>
                  <a:pt x="0" y="0"/>
                </a:moveTo>
                <a:lnTo>
                  <a:pt x="3201411" y="0"/>
                </a:lnTo>
                <a:lnTo>
                  <a:pt x="3201411" y="2416628"/>
                </a:lnTo>
                <a:lnTo>
                  <a:pt x="0" y="241662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AF3F58-597A-9A4A-B67B-671594095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DBD62-E314-8B47-AA0D-0731B9885BB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F906A-EBE7-5341-B3CB-9B99E56E97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250F3-F9C2-A043-A94E-CD063F25A9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58857" y="1825171"/>
            <a:ext cx="2641600" cy="3207657"/>
          </a:xfrm>
          <a:custGeom>
            <a:avLst/>
            <a:gdLst>
              <a:gd name="connsiteX0" fmla="*/ 0 w 2641600"/>
              <a:gd name="connsiteY0" fmla="*/ 0 h 3207657"/>
              <a:gd name="connsiteX1" fmla="*/ 2641600 w 2641600"/>
              <a:gd name="connsiteY1" fmla="*/ 0 h 3207657"/>
              <a:gd name="connsiteX2" fmla="*/ 2641600 w 2641600"/>
              <a:gd name="connsiteY2" fmla="*/ 3207657 h 3207657"/>
              <a:gd name="connsiteX3" fmla="*/ 0 w 2641600"/>
              <a:gd name="connsiteY3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3207657">
                <a:moveTo>
                  <a:pt x="0" y="0"/>
                </a:moveTo>
                <a:lnTo>
                  <a:pt x="2641600" y="0"/>
                </a:lnTo>
                <a:lnTo>
                  <a:pt x="2641600" y="3207657"/>
                </a:lnTo>
                <a:lnTo>
                  <a:pt x="0" y="32076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8DF2C-0B8A-2649-AEFC-E324B8512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92CD2-D26E-1447-AE2A-C6BF05BC46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80E4-C5D3-7F4B-B4A6-0D434DACFB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430-E845-9C42-A03A-D3E71BE229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2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364343" y="1868714"/>
            <a:ext cx="2278743" cy="3120572"/>
          </a:xfrm>
          <a:custGeom>
            <a:avLst/>
            <a:gdLst>
              <a:gd name="connsiteX0" fmla="*/ 0 w 2278743"/>
              <a:gd name="connsiteY0" fmla="*/ 0 h 3120572"/>
              <a:gd name="connsiteX1" fmla="*/ 2278743 w 2278743"/>
              <a:gd name="connsiteY1" fmla="*/ 0 h 3120572"/>
              <a:gd name="connsiteX2" fmla="*/ 2278743 w 2278743"/>
              <a:gd name="connsiteY2" fmla="*/ 3120572 h 3120572"/>
              <a:gd name="connsiteX3" fmla="*/ 0 w 2278743"/>
              <a:gd name="connsiteY3" fmla="*/ 3120572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43" h="3120572">
                <a:moveTo>
                  <a:pt x="0" y="0"/>
                </a:moveTo>
                <a:lnTo>
                  <a:pt x="2278743" y="0"/>
                </a:lnTo>
                <a:lnTo>
                  <a:pt x="2278743" y="3120572"/>
                </a:lnTo>
                <a:lnTo>
                  <a:pt x="0" y="312057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0AA3-CB13-CE4F-A332-8C1525F138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92078-C91F-B94F-A802-88EB8C22F6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24D42-8214-2947-BC21-74B7FB4E7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10200" y="1666875"/>
            <a:ext cx="4324350" cy="3524250"/>
          </a:xfrm>
          <a:custGeom>
            <a:avLst/>
            <a:gdLst>
              <a:gd name="connsiteX0" fmla="*/ 0 w 4324350"/>
              <a:gd name="connsiteY0" fmla="*/ 0 h 3524250"/>
              <a:gd name="connsiteX1" fmla="*/ 4324350 w 4324350"/>
              <a:gd name="connsiteY1" fmla="*/ 0 h 3524250"/>
              <a:gd name="connsiteX2" fmla="*/ 4324350 w 4324350"/>
              <a:gd name="connsiteY2" fmla="*/ 3524250 h 3524250"/>
              <a:gd name="connsiteX3" fmla="*/ 0 w 4324350"/>
              <a:gd name="connsiteY3" fmla="*/ 352425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350" h="3524250">
                <a:moveTo>
                  <a:pt x="0" y="0"/>
                </a:moveTo>
                <a:lnTo>
                  <a:pt x="4324350" y="0"/>
                </a:lnTo>
                <a:lnTo>
                  <a:pt x="4324350" y="3524250"/>
                </a:lnTo>
                <a:lnTo>
                  <a:pt x="0" y="35242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EAEC6-1D6F-D14C-9357-01D674234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0C136-7754-1F4F-BB8F-32CF142573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C13F-93C3-FA49-B5DF-B8802D3F2E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BA14E-5BF9-CD4A-A156-A5CD295D62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31F4-8BB1-7A45-ADC4-4F5DA3DE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365125"/>
            <a:ext cx="7565571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F4644-5BEE-B340-9FF4-AC41D1EE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9C24E-472A-C24C-B3C6-30A7CC29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58F8-1C1D-E940-A06C-72F34A18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65B5A0-89F4-0B41-9041-73B50727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8" y="1690688"/>
            <a:ext cx="7565571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0C2CE-80EA-5548-A1EC-6958D65DB717}"/>
              </a:ext>
            </a:extLst>
          </p:cNvPr>
          <p:cNvSpPr/>
          <p:nvPr userDrawn="1"/>
        </p:nvSpPr>
        <p:spPr>
          <a:xfrm>
            <a:off x="0" y="0"/>
            <a:ext cx="36492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lack, wire, grill, arranged&#10;&#10;Description automatically generated">
            <a:extLst>
              <a:ext uri="{FF2B5EF4-FFF2-40B4-BE49-F238E27FC236}">
                <a16:creationId xmlns:a16="http://schemas.microsoft.com/office/drawing/2014/main" id="{DE4DC43A-9EE8-EF47-871F-6A99CF8D2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083" y="733543"/>
            <a:ext cx="3733371" cy="62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086100" y="2"/>
            <a:ext cx="5010150" cy="6857998"/>
          </a:xfrm>
          <a:custGeom>
            <a:avLst/>
            <a:gdLst>
              <a:gd name="connsiteX0" fmla="*/ 0 w 5010150"/>
              <a:gd name="connsiteY0" fmla="*/ 0 h 6857998"/>
              <a:gd name="connsiteX1" fmla="*/ 5010150 w 5010150"/>
              <a:gd name="connsiteY1" fmla="*/ 0 h 6857998"/>
              <a:gd name="connsiteX2" fmla="*/ 5010150 w 5010150"/>
              <a:gd name="connsiteY2" fmla="*/ 6857998 h 6857998"/>
              <a:gd name="connsiteX3" fmla="*/ 0 w 501015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6857998">
                <a:moveTo>
                  <a:pt x="0" y="0"/>
                </a:moveTo>
                <a:lnTo>
                  <a:pt x="5010150" y="0"/>
                </a:lnTo>
                <a:lnTo>
                  <a:pt x="5010150" y="6857998"/>
                </a:lnTo>
                <a:lnTo>
                  <a:pt x="0" y="685799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A8FBF-8DD4-E747-9F1A-0DE74E9178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D8E43-446C-4845-A02F-6D81FFB406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48CC3-6333-AE45-B12C-93C0EC0426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8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91800" y="1229290"/>
            <a:ext cx="1600200" cy="4399421"/>
          </a:xfrm>
          <a:custGeom>
            <a:avLst/>
            <a:gdLst>
              <a:gd name="connsiteX0" fmla="*/ 0 w 1600200"/>
              <a:gd name="connsiteY0" fmla="*/ 0 h 4399421"/>
              <a:gd name="connsiteX1" fmla="*/ 1600200 w 1600200"/>
              <a:gd name="connsiteY1" fmla="*/ 0 h 4399421"/>
              <a:gd name="connsiteX2" fmla="*/ 1600200 w 1600200"/>
              <a:gd name="connsiteY2" fmla="*/ 4399421 h 4399421"/>
              <a:gd name="connsiteX3" fmla="*/ 0 w 1600200"/>
              <a:gd name="connsiteY3" fmla="*/ 4399421 h 439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4399421">
                <a:moveTo>
                  <a:pt x="0" y="0"/>
                </a:moveTo>
                <a:lnTo>
                  <a:pt x="1600200" y="0"/>
                </a:lnTo>
                <a:lnTo>
                  <a:pt x="1600200" y="4399421"/>
                </a:lnTo>
                <a:lnTo>
                  <a:pt x="0" y="439942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4E99C-F7F3-B748-A3D0-CEFB751227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C626F-8824-2B49-A05B-128EA99F8D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86398-44B8-534C-922F-265E4FF77C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5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27235" y="1133475"/>
            <a:ext cx="3067050" cy="4591050"/>
          </a:xfrm>
          <a:custGeom>
            <a:avLst/>
            <a:gdLst>
              <a:gd name="connsiteX0" fmla="*/ 0 w 3067050"/>
              <a:gd name="connsiteY0" fmla="*/ 0 h 4591050"/>
              <a:gd name="connsiteX1" fmla="*/ 3067050 w 3067050"/>
              <a:gd name="connsiteY1" fmla="*/ 0 h 4591050"/>
              <a:gd name="connsiteX2" fmla="*/ 3067050 w 3067050"/>
              <a:gd name="connsiteY2" fmla="*/ 4591050 h 4591050"/>
              <a:gd name="connsiteX3" fmla="*/ 0 w 3067050"/>
              <a:gd name="connsiteY3" fmla="*/ 459105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0" h="4591050">
                <a:moveTo>
                  <a:pt x="0" y="0"/>
                </a:moveTo>
                <a:lnTo>
                  <a:pt x="3067050" y="0"/>
                </a:lnTo>
                <a:lnTo>
                  <a:pt x="3067050" y="4591050"/>
                </a:lnTo>
                <a:lnTo>
                  <a:pt x="0" y="45910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4360-4BC7-7249-A16F-94EBF07348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C9FDA-CEA0-7F4F-8CF6-91D6F635B3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2C43-B3C7-C642-B86E-B45E1C3784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0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251228"/>
            <a:ext cx="1847850" cy="4355544"/>
          </a:xfrm>
          <a:custGeom>
            <a:avLst/>
            <a:gdLst>
              <a:gd name="connsiteX0" fmla="*/ 0 w 1847850"/>
              <a:gd name="connsiteY0" fmla="*/ 0 h 4355544"/>
              <a:gd name="connsiteX1" fmla="*/ 1847850 w 1847850"/>
              <a:gd name="connsiteY1" fmla="*/ 0 h 4355544"/>
              <a:gd name="connsiteX2" fmla="*/ 1847850 w 1847850"/>
              <a:gd name="connsiteY2" fmla="*/ 4355544 h 4355544"/>
              <a:gd name="connsiteX3" fmla="*/ 0 w 1847850"/>
              <a:gd name="connsiteY3" fmla="*/ 4355544 h 435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4355544">
                <a:moveTo>
                  <a:pt x="0" y="0"/>
                </a:moveTo>
                <a:lnTo>
                  <a:pt x="1847850" y="0"/>
                </a:lnTo>
                <a:lnTo>
                  <a:pt x="1847850" y="4355544"/>
                </a:lnTo>
                <a:lnTo>
                  <a:pt x="0" y="4355544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1EB96-5E07-B940-861D-37557F2A3D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CC74D-4B94-3642-917F-36FB67D90A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36F60-5F93-3B43-8D87-F4315C23C3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9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2950" y="3752850"/>
            <a:ext cx="5962649" cy="3105150"/>
          </a:xfrm>
          <a:custGeom>
            <a:avLst/>
            <a:gdLst>
              <a:gd name="connsiteX0" fmla="*/ 0 w 5962649"/>
              <a:gd name="connsiteY0" fmla="*/ 0 h 3105150"/>
              <a:gd name="connsiteX1" fmla="*/ 5962649 w 5962649"/>
              <a:gd name="connsiteY1" fmla="*/ 0 h 3105150"/>
              <a:gd name="connsiteX2" fmla="*/ 5962649 w 5962649"/>
              <a:gd name="connsiteY2" fmla="*/ 3105150 h 3105150"/>
              <a:gd name="connsiteX3" fmla="*/ 0 w 5962649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649" h="3105150">
                <a:moveTo>
                  <a:pt x="0" y="0"/>
                </a:moveTo>
                <a:lnTo>
                  <a:pt x="5962649" y="0"/>
                </a:lnTo>
                <a:lnTo>
                  <a:pt x="5962649" y="3105150"/>
                </a:lnTo>
                <a:lnTo>
                  <a:pt x="0" y="3105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EC979-38A6-8C4F-96BC-FC94B14DD5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3DE33-8CAD-3345-9313-84F6E7A0A9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C718-BDB6-944A-A119-76B679A65C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3009900"/>
          </a:xfrm>
          <a:custGeom>
            <a:avLst/>
            <a:gdLst>
              <a:gd name="connsiteX0" fmla="*/ 0 w 3009900"/>
              <a:gd name="connsiteY0" fmla="*/ 0 h 3009900"/>
              <a:gd name="connsiteX1" fmla="*/ 3009900 w 3009900"/>
              <a:gd name="connsiteY1" fmla="*/ 0 h 3009900"/>
              <a:gd name="connsiteX2" fmla="*/ 3009900 w 3009900"/>
              <a:gd name="connsiteY2" fmla="*/ 3009900 h 3009900"/>
              <a:gd name="connsiteX3" fmla="*/ 0 w 30099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0" y="0"/>
                </a:moveTo>
                <a:lnTo>
                  <a:pt x="3009900" y="0"/>
                </a:lnTo>
                <a:lnTo>
                  <a:pt x="3009900" y="3009900"/>
                </a:lnTo>
                <a:lnTo>
                  <a:pt x="0" y="30099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30341" y="4036422"/>
            <a:ext cx="2821577" cy="2821577"/>
          </a:xfrm>
          <a:custGeom>
            <a:avLst/>
            <a:gdLst>
              <a:gd name="connsiteX0" fmla="*/ 0 w 3009900"/>
              <a:gd name="connsiteY0" fmla="*/ 0 h 3009900"/>
              <a:gd name="connsiteX1" fmla="*/ 3009900 w 3009900"/>
              <a:gd name="connsiteY1" fmla="*/ 0 h 3009900"/>
              <a:gd name="connsiteX2" fmla="*/ 3009900 w 3009900"/>
              <a:gd name="connsiteY2" fmla="*/ 3009900 h 3009900"/>
              <a:gd name="connsiteX3" fmla="*/ 0 w 30099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0" y="0"/>
                </a:moveTo>
                <a:lnTo>
                  <a:pt x="3009900" y="0"/>
                </a:lnTo>
                <a:lnTo>
                  <a:pt x="3009900" y="3009900"/>
                </a:lnTo>
                <a:lnTo>
                  <a:pt x="0" y="30099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370422" y="4036422"/>
            <a:ext cx="2821577" cy="2821577"/>
          </a:xfrm>
          <a:custGeom>
            <a:avLst/>
            <a:gdLst>
              <a:gd name="connsiteX0" fmla="*/ 0 w 3009900"/>
              <a:gd name="connsiteY0" fmla="*/ 0 h 3009900"/>
              <a:gd name="connsiteX1" fmla="*/ 3009900 w 3009900"/>
              <a:gd name="connsiteY1" fmla="*/ 0 h 3009900"/>
              <a:gd name="connsiteX2" fmla="*/ 3009900 w 3009900"/>
              <a:gd name="connsiteY2" fmla="*/ 3009900 h 3009900"/>
              <a:gd name="connsiteX3" fmla="*/ 0 w 30099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0" y="0"/>
                </a:moveTo>
                <a:lnTo>
                  <a:pt x="3009900" y="0"/>
                </a:lnTo>
                <a:lnTo>
                  <a:pt x="3009900" y="3009900"/>
                </a:lnTo>
                <a:lnTo>
                  <a:pt x="0" y="30099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619250" y="1704975"/>
            <a:ext cx="2457450" cy="3448050"/>
          </a:xfrm>
          <a:custGeom>
            <a:avLst/>
            <a:gdLst>
              <a:gd name="connsiteX0" fmla="*/ 0 w 2457450"/>
              <a:gd name="connsiteY0" fmla="*/ 0 h 3448050"/>
              <a:gd name="connsiteX1" fmla="*/ 2457450 w 2457450"/>
              <a:gd name="connsiteY1" fmla="*/ 0 h 3448050"/>
              <a:gd name="connsiteX2" fmla="*/ 2457450 w 2457450"/>
              <a:gd name="connsiteY2" fmla="*/ 3448050 h 3448050"/>
              <a:gd name="connsiteX3" fmla="*/ 0 w 2457450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3448050">
                <a:moveTo>
                  <a:pt x="0" y="0"/>
                </a:moveTo>
                <a:lnTo>
                  <a:pt x="2457450" y="0"/>
                </a:lnTo>
                <a:lnTo>
                  <a:pt x="2457450" y="3448050"/>
                </a:lnTo>
                <a:lnTo>
                  <a:pt x="0" y="34480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648450" y="0"/>
            <a:ext cx="4876800" cy="6858000"/>
          </a:xfrm>
          <a:custGeom>
            <a:avLst/>
            <a:gdLst>
              <a:gd name="connsiteX0" fmla="*/ 0 w 4876800"/>
              <a:gd name="connsiteY0" fmla="*/ 0 h 6858000"/>
              <a:gd name="connsiteX1" fmla="*/ 4876800 w 4876800"/>
              <a:gd name="connsiteY1" fmla="*/ 0 h 6858000"/>
              <a:gd name="connsiteX2" fmla="*/ 4876800 w 4876800"/>
              <a:gd name="connsiteY2" fmla="*/ 6858000 h 6858000"/>
              <a:gd name="connsiteX3" fmla="*/ 0 w 4876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858000">
                <a:moveTo>
                  <a:pt x="0" y="0"/>
                </a:moveTo>
                <a:lnTo>
                  <a:pt x="4876800" y="0"/>
                </a:lnTo>
                <a:lnTo>
                  <a:pt x="48768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8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638550" y="0"/>
            <a:ext cx="4457700" cy="6858000"/>
          </a:xfrm>
          <a:custGeom>
            <a:avLst/>
            <a:gdLst>
              <a:gd name="connsiteX0" fmla="*/ 0 w 4457700"/>
              <a:gd name="connsiteY0" fmla="*/ 0 h 6858000"/>
              <a:gd name="connsiteX1" fmla="*/ 4457700 w 4457700"/>
              <a:gd name="connsiteY1" fmla="*/ 0 h 6858000"/>
              <a:gd name="connsiteX2" fmla="*/ 4457700 w 4457700"/>
              <a:gd name="connsiteY2" fmla="*/ 6858000 h 6858000"/>
              <a:gd name="connsiteX3" fmla="*/ 0 w 4457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6858000">
                <a:moveTo>
                  <a:pt x="0" y="0"/>
                </a:moveTo>
                <a:lnTo>
                  <a:pt x="4457700" y="0"/>
                </a:lnTo>
                <a:lnTo>
                  <a:pt x="44577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384DB-5C0A-F247-9AA7-D135E6D0FC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FE77B-0EBA-8646-8D35-D904D46FD6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468E4-3E88-514A-BEDB-2B1F55D4DA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875841" y="1485900"/>
            <a:ext cx="2057400" cy="3886200"/>
          </a:xfrm>
          <a:custGeom>
            <a:avLst/>
            <a:gdLst>
              <a:gd name="connsiteX0" fmla="*/ 0 w 2057400"/>
              <a:gd name="connsiteY0" fmla="*/ 0 h 3886200"/>
              <a:gd name="connsiteX1" fmla="*/ 2057400 w 2057400"/>
              <a:gd name="connsiteY1" fmla="*/ 0 h 3886200"/>
              <a:gd name="connsiteX2" fmla="*/ 2057400 w 2057400"/>
              <a:gd name="connsiteY2" fmla="*/ 3886200 h 3886200"/>
              <a:gd name="connsiteX3" fmla="*/ 0 w 205740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3886200">
                <a:moveTo>
                  <a:pt x="0" y="0"/>
                </a:moveTo>
                <a:lnTo>
                  <a:pt x="2057400" y="0"/>
                </a:lnTo>
                <a:lnTo>
                  <a:pt x="2057400" y="3886200"/>
                </a:lnTo>
                <a:lnTo>
                  <a:pt x="0" y="38862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581650" y="1485900"/>
            <a:ext cx="4438650" cy="3886200"/>
          </a:xfrm>
          <a:custGeom>
            <a:avLst/>
            <a:gdLst>
              <a:gd name="connsiteX0" fmla="*/ 0 w 4438650"/>
              <a:gd name="connsiteY0" fmla="*/ 0 h 3886200"/>
              <a:gd name="connsiteX1" fmla="*/ 4438650 w 4438650"/>
              <a:gd name="connsiteY1" fmla="*/ 0 h 3886200"/>
              <a:gd name="connsiteX2" fmla="*/ 4438650 w 4438650"/>
              <a:gd name="connsiteY2" fmla="*/ 3886200 h 3886200"/>
              <a:gd name="connsiteX3" fmla="*/ 0 w 443865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8650" h="3886200">
                <a:moveTo>
                  <a:pt x="0" y="0"/>
                </a:moveTo>
                <a:lnTo>
                  <a:pt x="4438650" y="0"/>
                </a:lnTo>
                <a:lnTo>
                  <a:pt x="4438650" y="3886200"/>
                </a:lnTo>
                <a:lnTo>
                  <a:pt x="0" y="38862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A2CFB-C5A2-024B-B09D-70DF8DE3AD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CB48C-2323-5A41-A861-3BA2171FCD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D9176-B3E3-FB41-A5C7-53146DE2D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3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B72FEE-4175-5243-8E5D-D6BE37F0252C}"/>
              </a:ext>
            </a:extLst>
          </p:cNvPr>
          <p:cNvSpPr/>
          <p:nvPr userDrawn="1"/>
        </p:nvSpPr>
        <p:spPr>
          <a:xfrm>
            <a:off x="5523722" y="5952931"/>
            <a:ext cx="1067578" cy="76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" y="2819400"/>
            <a:ext cx="5981700" cy="3409950"/>
          </a:xfrm>
          <a:custGeom>
            <a:avLst/>
            <a:gdLst>
              <a:gd name="connsiteX0" fmla="*/ 0 w 5981700"/>
              <a:gd name="connsiteY0" fmla="*/ 0 h 3409950"/>
              <a:gd name="connsiteX1" fmla="*/ 5981700 w 5981700"/>
              <a:gd name="connsiteY1" fmla="*/ 3409950 h 3409950"/>
              <a:gd name="connsiteX2" fmla="*/ 0 w 5981700"/>
              <a:gd name="connsiteY2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1700" h="3409950">
                <a:moveTo>
                  <a:pt x="0" y="0"/>
                </a:moveTo>
                <a:lnTo>
                  <a:pt x="5981700" y="3409950"/>
                </a:lnTo>
                <a:lnTo>
                  <a:pt x="0" y="34099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657850" y="552450"/>
            <a:ext cx="5981700" cy="3409950"/>
          </a:xfrm>
          <a:custGeom>
            <a:avLst/>
            <a:gdLst>
              <a:gd name="connsiteX0" fmla="*/ 0 w 5981700"/>
              <a:gd name="connsiteY0" fmla="*/ 0 h 3409950"/>
              <a:gd name="connsiteX1" fmla="*/ 5981700 w 5981700"/>
              <a:gd name="connsiteY1" fmla="*/ 0 h 3409950"/>
              <a:gd name="connsiteX2" fmla="*/ 5981700 w 5981700"/>
              <a:gd name="connsiteY2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1700" h="3409950">
                <a:moveTo>
                  <a:pt x="0" y="0"/>
                </a:moveTo>
                <a:lnTo>
                  <a:pt x="5981700" y="0"/>
                </a:lnTo>
                <a:lnTo>
                  <a:pt x="5981700" y="34099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4754B-75B7-664F-B172-D1FE744F8D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361CA-BC3D-764E-BBD8-7E0AA9CFFC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02EB7-2E4B-A542-ADAC-97D7A01B0E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o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31F4-8BB1-7A45-ADC4-4F5DA3DE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44" y="365125"/>
            <a:ext cx="8948056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F4644-5BEE-B340-9FF4-AC41D1EE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9C24E-472A-C24C-B3C6-30A7CC29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58F8-1C1D-E940-A06C-72F34A18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65B5A0-89F4-0B41-9041-73B50727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44" y="1690688"/>
            <a:ext cx="8948056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0C2CE-80EA-5548-A1EC-6958D65DB717}"/>
              </a:ext>
            </a:extLst>
          </p:cNvPr>
          <p:cNvSpPr/>
          <p:nvPr userDrawn="1"/>
        </p:nvSpPr>
        <p:spPr>
          <a:xfrm>
            <a:off x="0" y="0"/>
            <a:ext cx="17852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lack, wire, grill, arranged&#10;&#10;Description automatically generated">
            <a:extLst>
              <a:ext uri="{FF2B5EF4-FFF2-40B4-BE49-F238E27FC236}">
                <a16:creationId xmlns:a16="http://schemas.microsoft.com/office/drawing/2014/main" id="{62CD6BF9-FF6D-4C4E-8D6D-386FB2172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29"/>
          <a:stretch/>
        </p:blipFill>
        <p:spPr>
          <a:xfrm>
            <a:off x="-84082" y="733543"/>
            <a:ext cx="1869340" cy="62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7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847850" y="1381125"/>
            <a:ext cx="1900238" cy="4095750"/>
          </a:xfrm>
          <a:custGeom>
            <a:avLst/>
            <a:gdLst>
              <a:gd name="connsiteX0" fmla="*/ 0 w 1900238"/>
              <a:gd name="connsiteY0" fmla="*/ 0 h 4095750"/>
              <a:gd name="connsiteX1" fmla="*/ 1900238 w 1900238"/>
              <a:gd name="connsiteY1" fmla="*/ 0 h 4095750"/>
              <a:gd name="connsiteX2" fmla="*/ 1900238 w 1900238"/>
              <a:gd name="connsiteY2" fmla="*/ 4095750 h 4095750"/>
              <a:gd name="connsiteX3" fmla="*/ 0 w 1900238"/>
              <a:gd name="connsiteY3" fmla="*/ 409575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238" h="4095750">
                <a:moveTo>
                  <a:pt x="0" y="0"/>
                </a:moveTo>
                <a:lnTo>
                  <a:pt x="1900238" y="0"/>
                </a:lnTo>
                <a:lnTo>
                  <a:pt x="1900238" y="4095750"/>
                </a:lnTo>
                <a:lnTo>
                  <a:pt x="0" y="40957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57700" y="1381125"/>
            <a:ext cx="2990850" cy="4095750"/>
          </a:xfrm>
          <a:custGeom>
            <a:avLst/>
            <a:gdLst>
              <a:gd name="connsiteX0" fmla="*/ 0 w 2990850"/>
              <a:gd name="connsiteY0" fmla="*/ 0 h 4095750"/>
              <a:gd name="connsiteX1" fmla="*/ 2990850 w 2990850"/>
              <a:gd name="connsiteY1" fmla="*/ 0 h 4095750"/>
              <a:gd name="connsiteX2" fmla="*/ 2990850 w 2990850"/>
              <a:gd name="connsiteY2" fmla="*/ 4095750 h 4095750"/>
              <a:gd name="connsiteX3" fmla="*/ 0 w 2990850"/>
              <a:gd name="connsiteY3" fmla="*/ 409575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4095750">
                <a:moveTo>
                  <a:pt x="0" y="0"/>
                </a:moveTo>
                <a:lnTo>
                  <a:pt x="2990850" y="0"/>
                </a:lnTo>
                <a:lnTo>
                  <a:pt x="2990850" y="4095750"/>
                </a:lnTo>
                <a:lnTo>
                  <a:pt x="0" y="40957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586A6-DC45-4D45-A68A-D66191B3B4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11C06-A21F-BE41-9AC5-BAAC4E83C7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A1F90-C518-004D-B5D3-397119DF9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04850" y="1819275"/>
            <a:ext cx="2305050" cy="3219450"/>
          </a:xfrm>
          <a:custGeom>
            <a:avLst/>
            <a:gdLst>
              <a:gd name="connsiteX0" fmla="*/ 0 w 2305050"/>
              <a:gd name="connsiteY0" fmla="*/ 0 h 3219450"/>
              <a:gd name="connsiteX1" fmla="*/ 2305050 w 2305050"/>
              <a:gd name="connsiteY1" fmla="*/ 0 h 3219450"/>
              <a:gd name="connsiteX2" fmla="*/ 2305050 w 2305050"/>
              <a:gd name="connsiteY2" fmla="*/ 3219450 h 3219450"/>
              <a:gd name="connsiteX3" fmla="*/ 0 w 230505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3219450">
                <a:moveTo>
                  <a:pt x="0" y="0"/>
                </a:moveTo>
                <a:lnTo>
                  <a:pt x="2305050" y="0"/>
                </a:lnTo>
                <a:lnTo>
                  <a:pt x="2305050" y="3219450"/>
                </a:lnTo>
                <a:lnTo>
                  <a:pt x="0" y="32194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86301" y="3448050"/>
            <a:ext cx="3409950" cy="3409950"/>
          </a:xfrm>
          <a:custGeom>
            <a:avLst/>
            <a:gdLst>
              <a:gd name="connsiteX0" fmla="*/ 3409950 w 3409950"/>
              <a:gd name="connsiteY0" fmla="*/ 0 h 3409950"/>
              <a:gd name="connsiteX1" fmla="*/ 3409950 w 3409950"/>
              <a:gd name="connsiteY1" fmla="*/ 3409950 h 3409950"/>
              <a:gd name="connsiteX2" fmla="*/ 0 w 3409950"/>
              <a:gd name="connsiteY2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0" h="3409950">
                <a:moveTo>
                  <a:pt x="3409950" y="0"/>
                </a:moveTo>
                <a:lnTo>
                  <a:pt x="3409950" y="3409950"/>
                </a:lnTo>
                <a:lnTo>
                  <a:pt x="0" y="34099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782050" y="0"/>
            <a:ext cx="3409950" cy="3409950"/>
          </a:xfrm>
          <a:custGeom>
            <a:avLst/>
            <a:gdLst>
              <a:gd name="connsiteX0" fmla="*/ 0 w 3409950"/>
              <a:gd name="connsiteY0" fmla="*/ 0 h 3409950"/>
              <a:gd name="connsiteX1" fmla="*/ 3409950 w 3409950"/>
              <a:gd name="connsiteY1" fmla="*/ 0 h 3409950"/>
              <a:gd name="connsiteX2" fmla="*/ 3409950 w 3409950"/>
              <a:gd name="connsiteY2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0" h="3409950">
                <a:moveTo>
                  <a:pt x="0" y="0"/>
                </a:moveTo>
                <a:lnTo>
                  <a:pt x="3409950" y="0"/>
                </a:lnTo>
                <a:lnTo>
                  <a:pt x="3409950" y="34099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1F3C9-F1CA-D84B-8A9B-8E4BD37104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A9D9-32DF-9344-AA71-570FF69D95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D0C5E-489D-C544-861F-90A1B24077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2950" y="704850"/>
            <a:ext cx="2305050" cy="5448300"/>
          </a:xfrm>
          <a:custGeom>
            <a:avLst/>
            <a:gdLst>
              <a:gd name="connsiteX0" fmla="*/ 0 w 2305050"/>
              <a:gd name="connsiteY0" fmla="*/ 0 h 5448300"/>
              <a:gd name="connsiteX1" fmla="*/ 2305050 w 2305050"/>
              <a:gd name="connsiteY1" fmla="*/ 0 h 5448300"/>
              <a:gd name="connsiteX2" fmla="*/ 2305050 w 2305050"/>
              <a:gd name="connsiteY2" fmla="*/ 5448300 h 5448300"/>
              <a:gd name="connsiteX3" fmla="*/ 0 w 230505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5448300">
                <a:moveTo>
                  <a:pt x="0" y="0"/>
                </a:moveTo>
                <a:lnTo>
                  <a:pt x="2305050" y="0"/>
                </a:lnTo>
                <a:lnTo>
                  <a:pt x="2305050" y="5448300"/>
                </a:lnTo>
                <a:lnTo>
                  <a:pt x="0" y="54483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16184" y="704850"/>
            <a:ext cx="2305050" cy="5448300"/>
          </a:xfrm>
          <a:custGeom>
            <a:avLst/>
            <a:gdLst>
              <a:gd name="connsiteX0" fmla="*/ 0 w 2305050"/>
              <a:gd name="connsiteY0" fmla="*/ 0 h 5448300"/>
              <a:gd name="connsiteX1" fmla="*/ 2305050 w 2305050"/>
              <a:gd name="connsiteY1" fmla="*/ 0 h 5448300"/>
              <a:gd name="connsiteX2" fmla="*/ 2305050 w 2305050"/>
              <a:gd name="connsiteY2" fmla="*/ 5448300 h 5448300"/>
              <a:gd name="connsiteX3" fmla="*/ 0 w 230505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5448300">
                <a:moveTo>
                  <a:pt x="0" y="0"/>
                </a:moveTo>
                <a:lnTo>
                  <a:pt x="2305050" y="0"/>
                </a:lnTo>
                <a:lnTo>
                  <a:pt x="2305050" y="5448300"/>
                </a:lnTo>
                <a:lnTo>
                  <a:pt x="0" y="54483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E69D1-9623-4D42-92FA-09241EAA83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D5AAD-69F7-5E49-83C9-79DCAAF395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DE48-753B-CF49-A3E2-28FB23584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1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552450"/>
            <a:ext cx="3981450" cy="2571750"/>
          </a:xfrm>
          <a:custGeom>
            <a:avLst/>
            <a:gdLst>
              <a:gd name="connsiteX0" fmla="*/ 0 w 3981450"/>
              <a:gd name="connsiteY0" fmla="*/ 0 h 2571750"/>
              <a:gd name="connsiteX1" fmla="*/ 3981450 w 3981450"/>
              <a:gd name="connsiteY1" fmla="*/ 0 h 2571750"/>
              <a:gd name="connsiteX2" fmla="*/ 3981450 w 3981450"/>
              <a:gd name="connsiteY2" fmla="*/ 2571750 h 2571750"/>
              <a:gd name="connsiteX3" fmla="*/ 0 w 398145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1450" h="2571750">
                <a:moveTo>
                  <a:pt x="0" y="0"/>
                </a:moveTo>
                <a:lnTo>
                  <a:pt x="3981450" y="0"/>
                </a:lnTo>
                <a:lnTo>
                  <a:pt x="3981450" y="2571750"/>
                </a:lnTo>
                <a:lnTo>
                  <a:pt x="0" y="25717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563100" y="1352550"/>
            <a:ext cx="2628900" cy="3562350"/>
          </a:xfrm>
          <a:custGeom>
            <a:avLst/>
            <a:gdLst>
              <a:gd name="connsiteX0" fmla="*/ 0 w 2628900"/>
              <a:gd name="connsiteY0" fmla="*/ 0 h 3562350"/>
              <a:gd name="connsiteX1" fmla="*/ 2628900 w 2628900"/>
              <a:gd name="connsiteY1" fmla="*/ 0 h 3562350"/>
              <a:gd name="connsiteX2" fmla="*/ 2628900 w 2628900"/>
              <a:gd name="connsiteY2" fmla="*/ 3562350 h 3562350"/>
              <a:gd name="connsiteX3" fmla="*/ 0 w 2628900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62350">
                <a:moveTo>
                  <a:pt x="0" y="0"/>
                </a:moveTo>
                <a:lnTo>
                  <a:pt x="2628900" y="0"/>
                </a:lnTo>
                <a:lnTo>
                  <a:pt x="2628900" y="3562350"/>
                </a:lnTo>
                <a:lnTo>
                  <a:pt x="0" y="35623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800350" y="4400550"/>
            <a:ext cx="2628900" cy="2457450"/>
          </a:xfrm>
          <a:custGeom>
            <a:avLst/>
            <a:gdLst>
              <a:gd name="connsiteX0" fmla="*/ 0 w 2628900"/>
              <a:gd name="connsiteY0" fmla="*/ 0 h 2457450"/>
              <a:gd name="connsiteX1" fmla="*/ 2628900 w 2628900"/>
              <a:gd name="connsiteY1" fmla="*/ 0 h 2457450"/>
              <a:gd name="connsiteX2" fmla="*/ 2628900 w 2628900"/>
              <a:gd name="connsiteY2" fmla="*/ 2457450 h 2457450"/>
              <a:gd name="connsiteX3" fmla="*/ 0 w 2628900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457450">
                <a:moveTo>
                  <a:pt x="0" y="0"/>
                </a:moveTo>
                <a:lnTo>
                  <a:pt x="2628900" y="0"/>
                </a:lnTo>
                <a:lnTo>
                  <a:pt x="2628900" y="2457450"/>
                </a:lnTo>
                <a:lnTo>
                  <a:pt x="0" y="24574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DEB38-B764-8F43-AFF2-DD523E4D1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FF95E-A4DC-BB43-8CAD-0C102E790F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5655C-14E6-774E-B959-EEFD2A663F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05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771900" y="534978"/>
            <a:ext cx="6134100" cy="2595562"/>
          </a:xfrm>
          <a:custGeom>
            <a:avLst/>
            <a:gdLst>
              <a:gd name="connsiteX0" fmla="*/ 0 w 6134100"/>
              <a:gd name="connsiteY0" fmla="*/ 0 h 2595562"/>
              <a:gd name="connsiteX1" fmla="*/ 6134100 w 6134100"/>
              <a:gd name="connsiteY1" fmla="*/ 0 h 2595562"/>
              <a:gd name="connsiteX2" fmla="*/ 6134100 w 6134100"/>
              <a:gd name="connsiteY2" fmla="*/ 2595562 h 2595562"/>
              <a:gd name="connsiteX3" fmla="*/ 0 w 6134100"/>
              <a:gd name="connsiteY3" fmla="*/ 2595562 h 25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4100" h="2595562">
                <a:moveTo>
                  <a:pt x="0" y="0"/>
                </a:moveTo>
                <a:lnTo>
                  <a:pt x="6134100" y="0"/>
                </a:lnTo>
                <a:lnTo>
                  <a:pt x="6134100" y="2595562"/>
                </a:lnTo>
                <a:lnTo>
                  <a:pt x="0" y="259556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771900" y="3325529"/>
            <a:ext cx="6134100" cy="2595562"/>
          </a:xfrm>
          <a:custGeom>
            <a:avLst/>
            <a:gdLst>
              <a:gd name="connsiteX0" fmla="*/ 0 w 6134100"/>
              <a:gd name="connsiteY0" fmla="*/ 0 h 2595562"/>
              <a:gd name="connsiteX1" fmla="*/ 6134100 w 6134100"/>
              <a:gd name="connsiteY1" fmla="*/ 0 h 2595562"/>
              <a:gd name="connsiteX2" fmla="*/ 6134100 w 6134100"/>
              <a:gd name="connsiteY2" fmla="*/ 2595562 h 2595562"/>
              <a:gd name="connsiteX3" fmla="*/ 0 w 6134100"/>
              <a:gd name="connsiteY3" fmla="*/ 2595562 h 25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4100" h="2595562">
                <a:moveTo>
                  <a:pt x="0" y="0"/>
                </a:moveTo>
                <a:lnTo>
                  <a:pt x="6134100" y="0"/>
                </a:lnTo>
                <a:lnTo>
                  <a:pt x="6134100" y="2595562"/>
                </a:lnTo>
                <a:lnTo>
                  <a:pt x="0" y="259556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BE06F-EEB9-7047-8F84-1E2B148EB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4F68F-5F3D-0D41-8620-CCB5A30828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A1F-8C46-3F40-8C4B-5811194279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616902" y="1280662"/>
            <a:ext cx="2014676" cy="4271276"/>
          </a:xfrm>
          <a:custGeom>
            <a:avLst/>
            <a:gdLst>
              <a:gd name="connsiteX0" fmla="*/ 209026 w 1822531"/>
              <a:gd name="connsiteY0" fmla="*/ 0 h 3863909"/>
              <a:gd name="connsiteX1" fmla="*/ 411723 w 1822531"/>
              <a:gd name="connsiteY1" fmla="*/ 0 h 3863909"/>
              <a:gd name="connsiteX2" fmla="*/ 411723 w 1822531"/>
              <a:gd name="connsiteY2" fmla="*/ 27794 h 3863909"/>
              <a:gd name="connsiteX3" fmla="*/ 528523 w 1822531"/>
              <a:gd name="connsiteY3" fmla="*/ 143805 h 3863909"/>
              <a:gd name="connsiteX4" fmla="*/ 1299041 w 1822531"/>
              <a:gd name="connsiteY4" fmla="*/ 143805 h 3863909"/>
              <a:gd name="connsiteX5" fmla="*/ 1415841 w 1822531"/>
              <a:gd name="connsiteY5" fmla="*/ 27794 h 3863909"/>
              <a:gd name="connsiteX6" fmla="*/ 1415841 w 1822531"/>
              <a:gd name="connsiteY6" fmla="*/ 0 h 3863909"/>
              <a:gd name="connsiteX7" fmla="*/ 1613505 w 1822531"/>
              <a:gd name="connsiteY7" fmla="*/ 0 h 3863909"/>
              <a:gd name="connsiteX8" fmla="*/ 1822531 w 1822531"/>
              <a:gd name="connsiteY8" fmla="*/ 207613 h 3863909"/>
              <a:gd name="connsiteX9" fmla="*/ 1822531 w 1822531"/>
              <a:gd name="connsiteY9" fmla="*/ 3656296 h 3863909"/>
              <a:gd name="connsiteX10" fmla="*/ 1613505 w 1822531"/>
              <a:gd name="connsiteY10" fmla="*/ 3863909 h 3863909"/>
              <a:gd name="connsiteX11" fmla="*/ 209026 w 1822531"/>
              <a:gd name="connsiteY11" fmla="*/ 3863909 h 3863909"/>
              <a:gd name="connsiteX12" fmla="*/ 0 w 1822531"/>
              <a:gd name="connsiteY12" fmla="*/ 3656296 h 3863909"/>
              <a:gd name="connsiteX13" fmla="*/ 0 w 1822531"/>
              <a:gd name="connsiteY13" fmla="*/ 207613 h 3863909"/>
              <a:gd name="connsiteX14" fmla="*/ 209026 w 1822531"/>
              <a:gd name="connsiteY14" fmla="*/ 0 h 386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2531" h="3863909">
                <a:moveTo>
                  <a:pt x="209026" y="0"/>
                </a:moveTo>
                <a:lnTo>
                  <a:pt x="411723" y="0"/>
                </a:lnTo>
                <a:lnTo>
                  <a:pt x="411723" y="27794"/>
                </a:lnTo>
                <a:cubicBezTo>
                  <a:pt x="411723" y="91866"/>
                  <a:pt x="464017" y="143805"/>
                  <a:pt x="528523" y="143805"/>
                </a:cubicBezTo>
                <a:lnTo>
                  <a:pt x="1299041" y="143805"/>
                </a:lnTo>
                <a:cubicBezTo>
                  <a:pt x="1363548" y="143805"/>
                  <a:pt x="1415841" y="91866"/>
                  <a:pt x="1415841" y="27794"/>
                </a:cubicBezTo>
                <a:lnTo>
                  <a:pt x="1415841" y="0"/>
                </a:lnTo>
                <a:lnTo>
                  <a:pt x="1613505" y="0"/>
                </a:lnTo>
                <a:cubicBezTo>
                  <a:pt x="1728948" y="0"/>
                  <a:pt x="1822531" y="92951"/>
                  <a:pt x="1822531" y="207613"/>
                </a:cubicBezTo>
                <a:lnTo>
                  <a:pt x="1822531" y="3656296"/>
                </a:lnTo>
                <a:cubicBezTo>
                  <a:pt x="1822531" y="3770958"/>
                  <a:pt x="1728948" y="3863909"/>
                  <a:pt x="1613505" y="3863909"/>
                </a:cubicBezTo>
                <a:lnTo>
                  <a:pt x="209026" y="3863909"/>
                </a:lnTo>
                <a:cubicBezTo>
                  <a:pt x="93584" y="3863909"/>
                  <a:pt x="0" y="3770958"/>
                  <a:pt x="0" y="3656296"/>
                </a:cubicBezTo>
                <a:lnTo>
                  <a:pt x="0" y="207613"/>
                </a:lnTo>
                <a:cubicBezTo>
                  <a:pt x="0" y="92951"/>
                  <a:pt x="93584" y="0"/>
                  <a:pt x="209026" y="0"/>
                </a:cubicBezTo>
                <a:close/>
              </a:path>
            </a:pathLst>
          </a:custGeom>
          <a:pattFill prst="solidDmnd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US"/>
              <a:t>Picture</a:t>
            </a:r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05CE0-A2CF-574B-BE16-B6A2E9CEA0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85583-8935-A946-89BC-7E27DD7502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0CB7-01C0-9F49-A5E7-3AA7FFB1D1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6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892040" y="1889760"/>
            <a:ext cx="3413760" cy="1935480"/>
          </a:xfrm>
          <a:custGeom>
            <a:avLst/>
            <a:gdLst>
              <a:gd name="connsiteX0" fmla="*/ 0 w 2628900"/>
              <a:gd name="connsiteY0" fmla="*/ 0 h 2457450"/>
              <a:gd name="connsiteX1" fmla="*/ 2628900 w 2628900"/>
              <a:gd name="connsiteY1" fmla="*/ 0 h 2457450"/>
              <a:gd name="connsiteX2" fmla="*/ 2628900 w 2628900"/>
              <a:gd name="connsiteY2" fmla="*/ 2457450 h 2457450"/>
              <a:gd name="connsiteX3" fmla="*/ 0 w 2628900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457450">
                <a:moveTo>
                  <a:pt x="0" y="0"/>
                </a:moveTo>
                <a:lnTo>
                  <a:pt x="2628900" y="0"/>
                </a:lnTo>
                <a:lnTo>
                  <a:pt x="2628900" y="2457450"/>
                </a:lnTo>
                <a:lnTo>
                  <a:pt x="0" y="24574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44EE9-1B0C-8D47-8E6B-E7283E25FFD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CC34E-3078-114E-9488-652DF2FC84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EE5CB-43CB-0141-9A18-E5F8D82584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Ide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98876-57E0-6C40-91A1-EC6C710AE271}"/>
              </a:ext>
            </a:extLst>
          </p:cNvPr>
          <p:cNvSpPr/>
          <p:nvPr userDrawn="1"/>
        </p:nvSpPr>
        <p:spPr>
          <a:xfrm>
            <a:off x="5512526" y="5747657"/>
            <a:ext cx="1214845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D1021-1A91-3341-B3A2-D925D008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08249-E872-E24E-ADB6-4A277F01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599B-D017-0746-8153-549F0C5C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81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A12DE8-1087-CB44-8975-D23FAD5C2F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58A11B-8799-AD49-A3F6-A1CD16BD2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2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B656A4-1811-0F4A-BB94-775A4D267E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1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24ECF08-9393-4E49-80FF-1B0E4CC463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ACAE9D5-07A1-964A-9362-F9A5B772BC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765" y="6111456"/>
            <a:ext cx="872470" cy="6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81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1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2" r:id="rId35"/>
    <p:sldLayoutId id="2147483683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Std Light" panose="020B03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Std Light" panose="020B03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Std Light" panose="020B03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Std Light" panose="020B03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Std Light" panose="020B03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@ageoptions.org" TargetMode="External"/><Relationship Id="rId2" Type="http://schemas.openxmlformats.org/officeDocument/2006/relationships/hyperlink" Target="https://services.ageoptions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geoptions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wire, grill, arranged&#10;&#10;Description automatically generated">
            <a:extLst>
              <a:ext uri="{FF2B5EF4-FFF2-40B4-BE49-F238E27FC236}">
                <a16:creationId xmlns:a16="http://schemas.microsoft.com/office/drawing/2014/main" id="{24B1030C-4D53-B44C-B43A-DBEB0752B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1489" y="733543"/>
            <a:ext cx="10280777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B92B4D5-986D-FB4D-9B6B-7B0A1FA7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5634" y="4310744"/>
            <a:ext cx="5257800" cy="2025786"/>
          </a:xfrm>
        </p:spPr>
        <p:txBody>
          <a:bodyPr/>
          <a:lstStyle/>
          <a:p>
            <a:r>
              <a:rPr lang="en-US" dirty="0"/>
              <a:t>Overview of our COVID-Response Work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B8DEE10B-2B6E-A642-9645-F2EFF0C50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093" y="1219712"/>
            <a:ext cx="6740769" cy="26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0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4661" y="0"/>
            <a:ext cx="29917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26398" y="1349530"/>
            <a:ext cx="17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+mj-lt"/>
              </a:rPr>
              <a:t>Our 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3750" y="1776254"/>
            <a:ext cx="42393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AgeOptions</a:t>
            </a:r>
            <a:r>
              <a:rPr lang="en-US"/>
              <a:t> innovates, partners, and advocates to improve systems and services in order to strengthen communities so people thrive as they age.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3749" y="1147211"/>
            <a:ext cx="88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398" y="3534227"/>
            <a:ext cx="17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+mj-lt"/>
              </a:rPr>
              <a:t>Our 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49" y="3326367"/>
            <a:ext cx="88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041" y="3909554"/>
            <a:ext cx="318955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chemeClr val="accent2"/>
                </a:solidFill>
                <a:effectLst/>
                <a:latin typeface="+mj-lt"/>
              </a:rPr>
              <a:t>Connecting, </a:t>
            </a:r>
          </a:p>
          <a:p>
            <a:r>
              <a:rPr lang="en-US" sz="3600">
                <a:solidFill>
                  <a:schemeClr val="accent2"/>
                </a:solidFill>
                <a:latin typeface="+mj-lt"/>
              </a:rPr>
              <a:t>Innovating,</a:t>
            </a:r>
          </a:p>
          <a:p>
            <a:r>
              <a:rPr lang="en-US" sz="3600">
                <a:solidFill>
                  <a:schemeClr val="accent2"/>
                </a:solidFill>
                <a:latin typeface="+mj-lt"/>
              </a:rPr>
              <a:t>Advocating.</a:t>
            </a:r>
            <a:br>
              <a:rPr lang="en-US" sz="3600">
                <a:solidFill>
                  <a:schemeClr val="accent2"/>
                </a:solidFill>
                <a:latin typeface="+mj-lt"/>
              </a:rPr>
            </a:br>
            <a:endParaRPr lang="en-US" sz="1000">
              <a:solidFill>
                <a:schemeClr val="accent2"/>
              </a:solidFill>
              <a:latin typeface="+mj-lt"/>
            </a:endParaRPr>
          </a:p>
          <a:p>
            <a:r>
              <a:rPr lang="en-US" sz="2000">
                <a:solidFill>
                  <a:schemeClr val="accent2"/>
                </a:solidFill>
                <a:latin typeface="+mj-lt"/>
              </a:rPr>
              <a:t>Empowering people </a:t>
            </a:r>
            <a:br>
              <a:rPr lang="en-US" sz="2000">
                <a:solidFill>
                  <a:schemeClr val="accent2"/>
                </a:solidFill>
                <a:latin typeface="+mj-lt"/>
              </a:rPr>
            </a:br>
            <a:r>
              <a:rPr lang="en-US" sz="2000">
                <a:solidFill>
                  <a:schemeClr val="accent2"/>
                </a:solidFill>
                <a:latin typeface="+mj-lt"/>
              </a:rPr>
              <a:t>to thrive as they age.</a:t>
            </a:r>
          </a:p>
        </p:txBody>
      </p:sp>
      <p:pic>
        <p:nvPicPr>
          <p:cNvPr id="16" name="Picture Placeholder 15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04F17A6C-83E1-C540-9338-8C518A6807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r="18174"/>
          <a:stretch/>
        </p:blipFill>
        <p:spPr>
          <a:xfrm>
            <a:off x="0" y="490538"/>
            <a:ext cx="2265363" cy="323691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497491-0D39-324D-94E9-0656608D8401}"/>
              </a:ext>
            </a:extLst>
          </p:cNvPr>
          <p:cNvSpPr/>
          <p:nvPr/>
        </p:nvSpPr>
        <p:spPr>
          <a:xfrm>
            <a:off x="7143750" y="3957783"/>
            <a:ext cx="4239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People thriving as they 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2230D4-8811-4C4D-A888-415401353E74}"/>
              </a:ext>
            </a:extLst>
          </p:cNvPr>
          <p:cNvSpPr/>
          <p:nvPr/>
        </p:nvSpPr>
        <p:spPr>
          <a:xfrm>
            <a:off x="7143750" y="5352357"/>
            <a:ext cx="253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Commitment</a:t>
            </a:r>
          </a:p>
          <a:p>
            <a:r>
              <a:rPr lang="en-US"/>
              <a:t>Integrity</a:t>
            </a:r>
          </a:p>
          <a:p>
            <a:r>
              <a:rPr lang="en-US"/>
              <a:t>Connectedness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6BFF7-C41C-2B49-8D31-7EB897C63F73}"/>
              </a:ext>
            </a:extLst>
          </p:cNvPr>
          <p:cNvSpPr txBox="1"/>
          <p:nvPr/>
        </p:nvSpPr>
        <p:spPr>
          <a:xfrm>
            <a:off x="8026398" y="4887908"/>
            <a:ext cx="1765301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Our Values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C4F9D-026C-114A-AA6D-DAC4BA58C8FD}"/>
              </a:ext>
            </a:extLst>
          </p:cNvPr>
          <p:cNvSpPr txBox="1"/>
          <p:nvPr/>
        </p:nvSpPr>
        <p:spPr>
          <a:xfrm>
            <a:off x="7143749" y="4696174"/>
            <a:ext cx="885827" cy="125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03.</a:t>
            </a:r>
          </a:p>
        </p:txBody>
      </p:sp>
      <p:pic>
        <p:nvPicPr>
          <p:cNvPr id="17" name="Picture 16" descr="A picture containing person, wall, indoor, standing&#10;&#10;Description automatically generated">
            <a:extLst>
              <a:ext uri="{FF2B5EF4-FFF2-40B4-BE49-F238E27FC236}">
                <a16:creationId xmlns:a16="http://schemas.microsoft.com/office/drawing/2014/main" id="{752F23C6-6B83-AE46-B4D5-38FAB7725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30"/>
          <a:stretch/>
        </p:blipFill>
        <p:spPr>
          <a:xfrm>
            <a:off x="1" y="497370"/>
            <a:ext cx="3148011" cy="32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B473-7116-5944-AEF2-3934DCA5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Agency on Aging for suburban Cook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78BB0-9CAD-0E4D-AA83-F6E79948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35D0D-B348-7047-AF6A-BA9C98CD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Plan, fund, coordinate and advocate for services for older adults, people with disabilities and the people who care for them</a:t>
            </a:r>
          </a:p>
          <a:p>
            <a:r>
              <a:rPr lang="en-US" dirty="0"/>
              <a:t>Network of partners delivering services throughout suburban Cook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B473-7116-5944-AEF2-3934DCA5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Agency on Aging for suburban Cook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78BB0-9CAD-0E4D-AA83-F6E79948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35D0D-B348-7047-AF6A-BA9C98CD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Services</a:t>
            </a:r>
          </a:p>
          <a:p>
            <a:pPr lvl="1"/>
            <a:r>
              <a:rPr lang="en-US" dirty="0"/>
              <a:t>Congregate and Home Delivered Meals</a:t>
            </a:r>
          </a:p>
          <a:p>
            <a:pPr lvl="1"/>
            <a:r>
              <a:rPr lang="en-US" dirty="0"/>
              <a:t>Aging and Disability Resource Network</a:t>
            </a:r>
          </a:p>
          <a:p>
            <a:pPr lvl="2"/>
            <a:r>
              <a:rPr lang="en-US" dirty="0"/>
              <a:t>Information and Assistance</a:t>
            </a:r>
          </a:p>
          <a:p>
            <a:pPr lvl="2"/>
            <a:r>
              <a:rPr lang="en-US" dirty="0"/>
              <a:t>Benefits screening and enrollment</a:t>
            </a:r>
          </a:p>
          <a:p>
            <a:pPr lvl="2"/>
            <a:r>
              <a:rPr lang="en-US" dirty="0"/>
              <a:t>Senior Health Insurance Program</a:t>
            </a:r>
          </a:p>
          <a:p>
            <a:pPr lvl="1"/>
            <a:r>
              <a:rPr lang="en-US" dirty="0"/>
              <a:t>Adult Protective Services</a:t>
            </a:r>
          </a:p>
          <a:p>
            <a:pPr lvl="1"/>
            <a:r>
              <a:rPr lang="en-US" dirty="0"/>
              <a:t>Caregiver Resource Centers</a:t>
            </a:r>
          </a:p>
          <a:p>
            <a:pPr lvl="2"/>
            <a:r>
              <a:rPr lang="en-US" dirty="0"/>
              <a:t>Includes Grandparent Raising Grandchildren</a:t>
            </a:r>
          </a:p>
          <a:p>
            <a:pPr lvl="1"/>
            <a:r>
              <a:rPr lang="en-US" dirty="0"/>
              <a:t>Health Promotion and Disease Prevention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CC0F-2F83-BF4E-A8A6-CC4EE872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COVID-Response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F6261-6F6C-A94E-B16B-A30C8602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E1035-AAB3-B94D-B8D2-F9B72F48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Expanded Meals</a:t>
            </a:r>
          </a:p>
          <a:p>
            <a:pPr lvl="1"/>
            <a:r>
              <a:rPr lang="en-US" dirty="0"/>
              <a:t>Top Box</a:t>
            </a:r>
          </a:p>
          <a:p>
            <a:r>
              <a:rPr lang="en-US" dirty="0"/>
              <a:t>Social Isolation Prevention</a:t>
            </a:r>
          </a:p>
          <a:p>
            <a:pPr lvl="1"/>
            <a:r>
              <a:rPr lang="en-US" dirty="0" err="1"/>
              <a:t>Uniper</a:t>
            </a:r>
            <a:endParaRPr lang="en-US" dirty="0"/>
          </a:p>
          <a:p>
            <a:pPr lvl="1"/>
            <a:r>
              <a:rPr lang="en-US" dirty="0"/>
              <a:t>Good Times Choir</a:t>
            </a:r>
          </a:p>
          <a:p>
            <a:pPr lvl="1"/>
            <a:r>
              <a:rPr lang="en-US" dirty="0"/>
              <a:t>Memory Cafes</a:t>
            </a:r>
          </a:p>
          <a:p>
            <a:pPr lvl="1"/>
            <a:r>
              <a:rPr lang="en-US" dirty="0"/>
              <a:t>Library Program</a:t>
            </a:r>
          </a:p>
          <a:p>
            <a:pPr lvl="1"/>
            <a:r>
              <a:rPr lang="en-US" dirty="0"/>
              <a:t>Online health promotion programming</a:t>
            </a:r>
          </a:p>
          <a:p>
            <a:pPr lvl="2"/>
            <a:r>
              <a:rPr lang="en-US" dirty="0"/>
              <a:t>Self-Management</a:t>
            </a:r>
          </a:p>
          <a:p>
            <a:pPr lvl="2"/>
            <a:r>
              <a:rPr lang="en-US" dirty="0"/>
              <a:t>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0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CC0F-2F83-BF4E-A8A6-CC4EE872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COVID-Response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F6261-6F6C-A94E-B16B-A30C8602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E1035-AAB3-B94D-B8D2-F9B72F48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Mental Health</a:t>
            </a:r>
          </a:p>
          <a:p>
            <a:pPr lvl="2"/>
            <a:r>
              <a:rPr lang="en-US" sz="3200" dirty="0"/>
              <a:t>Rush UMC Counselor</a:t>
            </a:r>
          </a:p>
          <a:p>
            <a:pPr lvl="1"/>
            <a:r>
              <a:rPr lang="en-US" sz="3600" dirty="0"/>
              <a:t>Economic Downturn Assistance</a:t>
            </a:r>
          </a:p>
          <a:p>
            <a:pPr lvl="2"/>
            <a:r>
              <a:rPr lang="en-US" sz="3200" dirty="0"/>
              <a:t>Center for Disability and Elder Law foreclosure prevention programming</a:t>
            </a:r>
          </a:p>
          <a:p>
            <a:pPr lvl="2"/>
            <a:r>
              <a:rPr lang="en-US" sz="3200" dirty="0"/>
              <a:t>Emergency Senior Services (ESS) grant funding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5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CC0F-2F83-BF4E-A8A6-CC4EE872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COVID-Response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F6261-6F6C-A94E-B16B-A30C8602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E1035-AAB3-B94D-B8D2-F9B72F48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Vaccination Assistance</a:t>
            </a:r>
          </a:p>
          <a:p>
            <a:pPr lvl="2"/>
            <a:r>
              <a:rPr lang="en-US" sz="3200" dirty="0"/>
              <a:t>ADRNS can help with registration </a:t>
            </a:r>
          </a:p>
          <a:p>
            <a:pPr lvl="2"/>
            <a:r>
              <a:rPr lang="en-US" sz="3200" dirty="0"/>
              <a:t>ESS funds can be used to pay for transportation to vaccinations</a:t>
            </a:r>
          </a:p>
          <a:p>
            <a:pPr lvl="2"/>
            <a:r>
              <a:rPr lang="en-US" sz="3200" dirty="0"/>
              <a:t>Setting up clinics for high-risk older adults who could not attend general vaccination sites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1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9A1B-5456-49D0-9BAD-75B6F6A2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2F92B-7F9E-45D5-BA22-BF4785D4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2C44E-3819-430D-B606-23DD892A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find your local service provider: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https://services.ageoptions.org/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and </a:t>
            </a:r>
            <a:r>
              <a:rPr lang="en-US" dirty="0" err="1"/>
              <a:t>Asistance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(708)383-0258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information@ageoptions.org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www.ageoptions.org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17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89680" y="2195137"/>
            <a:ext cx="40126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>
                <a:solidFill>
                  <a:schemeClr val="accent1"/>
                </a:solidFill>
                <a:latin typeface="Gill Sans MT" panose="020B0502020104020203" pitchFamily="34" charset="77"/>
              </a:rPr>
              <a:t>Thanks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83F32D7-9E78-D34B-B4A5-EA654B90D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95" y="4248239"/>
            <a:ext cx="4243209" cy="16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86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319"/>
      </a:accent1>
      <a:accent2>
        <a:srgbClr val="005193"/>
      </a:accent2>
      <a:accent3>
        <a:srgbClr val="BEA5CA"/>
      </a:accent3>
      <a:accent4>
        <a:srgbClr val="CED64B"/>
      </a:accent4>
      <a:accent5>
        <a:srgbClr val="EAAB00"/>
      </a:accent5>
      <a:accent6>
        <a:srgbClr val="70AD47"/>
      </a:accent6>
      <a:hlink>
        <a:srgbClr val="009DDF"/>
      </a:hlink>
      <a:folHlink>
        <a:srgbClr val="CB002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5437C33EC814EA8281F4D9DF47314" ma:contentTypeVersion="14" ma:contentTypeDescription="Create a new document." ma:contentTypeScope="" ma:versionID="027b62a085731c27fa1ff51b7f020fe6">
  <xsd:schema xmlns:xsd="http://www.w3.org/2001/XMLSchema" xmlns:xs="http://www.w3.org/2001/XMLSchema" xmlns:p="http://schemas.microsoft.com/office/2006/metadata/properties" xmlns:ns2="eee6f543-dc2e-4242-be15-0f2a3b74f11f" xmlns:ns3="51e4170a-ba1a-4f22-9fbf-1c359583468b" targetNamespace="http://schemas.microsoft.com/office/2006/metadata/properties" ma:root="true" ma:fieldsID="d876c520397eff322a420f681a019ef3" ns2:_="" ns3:_="">
    <xsd:import namespace="eee6f543-dc2e-4242-be15-0f2a3b74f11f"/>
    <xsd:import namespace="51e4170a-ba1a-4f22-9fbf-1c35958346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6f543-dc2e-4242-be15-0f2a3b74f1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4170a-ba1a-4f22-9fbf-1c3595834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51e4170a-ba1a-4f22-9fbf-1c359583468b" xsi:nil="true"/>
  </documentManagement>
</p:properties>
</file>

<file path=customXml/itemProps1.xml><?xml version="1.0" encoding="utf-8"?>
<ds:datastoreItem xmlns:ds="http://schemas.openxmlformats.org/officeDocument/2006/customXml" ds:itemID="{F74FB18B-4C98-4BF8-94D4-FB4DD0A2C5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90792-A6DA-4E17-99A9-35364D36C1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e6f543-dc2e-4242-be15-0f2a3b74f11f"/>
    <ds:schemaRef ds:uri="51e4170a-ba1a-4f22-9fbf-1c35958346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8B81D-9647-4E52-9856-78EAA2303A7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ee6f543-dc2e-4242-be15-0f2a3b74f11f"/>
    <ds:schemaRef ds:uri="51e4170a-ba1a-4f22-9fbf-1c359583468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274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Gill Sans Nova</vt:lpstr>
      <vt:lpstr>Gill Sans Nova Medium</vt:lpstr>
      <vt:lpstr>Gill Sans Std Light</vt:lpstr>
      <vt:lpstr>Office Theme</vt:lpstr>
      <vt:lpstr>PowerPoint Presentation</vt:lpstr>
      <vt:lpstr>PowerPoint Presentation</vt:lpstr>
      <vt:lpstr>Area Agency on Aging for suburban Cook County</vt:lpstr>
      <vt:lpstr>Area Agency on Aging for suburban Cook County</vt:lpstr>
      <vt:lpstr>COVID-Response Programming</vt:lpstr>
      <vt:lpstr>COVID-Response Programming</vt:lpstr>
      <vt:lpstr>COVID-Response Programming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Neiger</dc:creator>
  <cp:lastModifiedBy>Robert</cp:lastModifiedBy>
  <cp:revision>85</cp:revision>
  <dcterms:created xsi:type="dcterms:W3CDTF">2021-01-13T23:01:50Z</dcterms:created>
  <dcterms:modified xsi:type="dcterms:W3CDTF">2021-03-11T16:13:15Z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0x0101005FC5437C33EC814EA8281F4D9DF47314</vt:lpwstr>
  </property>
</Properties>
</file>